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8" r:id="rId4"/>
    <p:sldId id="258" r:id="rId5"/>
    <p:sldId id="270" r:id="rId6"/>
    <p:sldId id="271" r:id="rId7"/>
    <p:sldId id="259" r:id="rId8"/>
    <p:sldId id="272" r:id="rId9"/>
    <p:sldId id="273" r:id="rId10"/>
    <p:sldId id="265" r:id="rId11"/>
    <p:sldId id="263" r:id="rId12"/>
    <p:sldId id="282" r:id="rId13"/>
    <p:sldId id="274" r:id="rId14"/>
    <p:sldId id="264" r:id="rId15"/>
    <p:sldId id="276" r:id="rId16"/>
    <p:sldId id="279" r:id="rId17"/>
    <p:sldId id="280" r:id="rId18"/>
    <p:sldId id="275" r:id="rId19"/>
    <p:sldId id="266" r:id="rId20"/>
    <p:sldId id="267" r:id="rId21"/>
    <p:sldId id="268" r:id="rId22"/>
    <p:sldId id="269" r:id="rId23"/>
    <p:sldId id="277" r:id="rId24"/>
    <p:sldId id="261" r:id="rId25"/>
    <p:sldId id="262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1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16/7/layout/BasicLinearProcessNumbered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/>
      <dgm:spPr/>
      <dgm:t>
        <a:bodyPr/>
        <a:lstStyle/>
        <a:p>
          <a:r>
            <a:rPr lang="en-US" b="1" dirty="0"/>
            <a:t>Collect data</a:t>
          </a:r>
        </a:p>
        <a:p>
          <a:r>
            <a:rPr lang="en-US" dirty="0"/>
            <a:t>- Craigslist data ¹</a:t>
          </a:r>
        </a:p>
        <a:p>
          <a:r>
            <a:rPr lang="en-US" dirty="0"/>
            <a:t>- Load data (csv)</a:t>
          </a:r>
        </a:p>
        <a:p>
          <a:r>
            <a:rPr lang="en-US" dirty="0"/>
            <a:t>- Create dataframe for csv 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/>
      <dgm:spPr/>
      <dgm:t>
        <a:bodyPr/>
        <a:lstStyle/>
        <a:p>
          <a:r>
            <a:rPr lang="en-US" b="1" dirty="0"/>
            <a:t>Prepare data</a:t>
          </a:r>
        </a:p>
        <a:p>
          <a:r>
            <a:rPr lang="en-US" dirty="0"/>
            <a:t>- Clean data</a:t>
          </a:r>
        </a:p>
        <a:p>
          <a:r>
            <a:rPr lang="en-US" dirty="0"/>
            <a:t>- Create filters &amp; functions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/>
      <dgm:spPr/>
      <dgm:t>
        <a:bodyPr/>
        <a:lstStyle/>
        <a:p>
          <a:r>
            <a:rPr lang="en-US" b="1" dirty="0"/>
            <a:t>Analyze data</a:t>
          </a:r>
        </a:p>
        <a:p>
          <a:r>
            <a:rPr lang="en-US" dirty="0"/>
            <a:t>- Visualizations to examine</a:t>
          </a:r>
        </a:p>
        <a:p>
          <a:r>
            <a:rPr lang="en-US" dirty="0"/>
            <a:t>1) Total profit</a:t>
          </a:r>
        </a:p>
        <a:p>
          <a:r>
            <a:rPr lang="en-US" dirty="0"/>
            <a:t>2) Location</a:t>
          </a:r>
        </a:p>
        <a:p>
          <a:r>
            <a:rPr lang="en-US" dirty="0"/>
            <a:t>3)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8D6E6EEA-3306-CD42-A1B4-C2BC92E48A82}" type="pres">
      <dgm:prSet presAssocID="{A1E0C665-24A1-584D-8C09-66662D7CC55C}" presName="Name0" presStyleCnt="0">
        <dgm:presLayoutVars>
          <dgm:animLvl val="lvl"/>
          <dgm:resizeHandles val="exact"/>
        </dgm:presLayoutVars>
      </dgm:prSet>
      <dgm:spPr/>
    </dgm:pt>
    <dgm:pt modelId="{7C83252B-C491-F449-8322-D439E2A4BEDE}" type="pres">
      <dgm:prSet presAssocID="{B6EA702C-76B1-2647-A7FD-54E5822C6CF0}" presName="compositeNode" presStyleCnt="0">
        <dgm:presLayoutVars>
          <dgm:bulletEnabled val="1"/>
        </dgm:presLayoutVars>
      </dgm:prSet>
      <dgm:spPr/>
    </dgm:pt>
    <dgm:pt modelId="{AFC84BA9-66EC-7945-B5D4-7635ABE29814}" type="pres">
      <dgm:prSet presAssocID="{B6EA702C-76B1-2647-A7FD-54E5822C6CF0}" presName="bgRect" presStyleLbl="bgAccFollowNode1" presStyleIdx="0" presStyleCnt="5"/>
      <dgm:spPr/>
    </dgm:pt>
    <dgm:pt modelId="{480F2489-D2E2-AF45-A347-1088B3EC0D2A}" type="pres">
      <dgm:prSet presAssocID="{0DE4D0E0-FD8F-A043-82C7-A89E14467CF9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44C296A-2DB1-634E-9BCA-204718F8B8F5}" type="pres">
      <dgm:prSet presAssocID="{B6EA702C-76B1-2647-A7FD-54E5822C6CF0}" presName="bottomLine" presStyleLbl="alignNode1" presStyleIdx="1" presStyleCnt="10">
        <dgm:presLayoutVars/>
      </dgm:prSet>
      <dgm:spPr/>
    </dgm:pt>
    <dgm:pt modelId="{5CA99238-4944-434A-A244-2A1710CF1334}" type="pres">
      <dgm:prSet presAssocID="{B6EA702C-76B1-2647-A7FD-54E5822C6CF0}" presName="nodeText" presStyleLbl="bgAccFollowNode1" presStyleIdx="0" presStyleCnt="5">
        <dgm:presLayoutVars>
          <dgm:bulletEnabled val="1"/>
        </dgm:presLayoutVars>
      </dgm:prSet>
      <dgm:spPr/>
    </dgm:pt>
    <dgm:pt modelId="{4906DDC9-F6D2-724E-8263-0414D07AFA6D}" type="pres">
      <dgm:prSet presAssocID="{0DE4D0E0-FD8F-A043-82C7-A89E14467CF9}" presName="sibTrans" presStyleCnt="0"/>
      <dgm:spPr/>
    </dgm:pt>
    <dgm:pt modelId="{A5C8FC7C-A18B-A44A-B03F-3C692F0B7D09}" type="pres">
      <dgm:prSet presAssocID="{4A1C7273-A891-1D43-AEC8-6002E9E045DB}" presName="compositeNode" presStyleCnt="0">
        <dgm:presLayoutVars>
          <dgm:bulletEnabled val="1"/>
        </dgm:presLayoutVars>
      </dgm:prSet>
      <dgm:spPr/>
    </dgm:pt>
    <dgm:pt modelId="{6CE0C263-C581-834C-BB7D-3A42BE7856CE}" type="pres">
      <dgm:prSet presAssocID="{4A1C7273-A891-1D43-AEC8-6002E9E045DB}" presName="bgRect" presStyleLbl="bgAccFollowNode1" presStyleIdx="1" presStyleCnt="5"/>
      <dgm:spPr/>
    </dgm:pt>
    <dgm:pt modelId="{4A00F2E7-B2C1-C744-AB99-57F3116774D7}" type="pres">
      <dgm:prSet presAssocID="{53D2D3B6-68C8-9642-9115-1AB3A415E28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7C33679-1FEE-6B4D-BB83-AF17CC7F30BB}" type="pres">
      <dgm:prSet presAssocID="{4A1C7273-A891-1D43-AEC8-6002E9E045DB}" presName="bottomLine" presStyleLbl="alignNode1" presStyleIdx="3" presStyleCnt="10">
        <dgm:presLayoutVars/>
      </dgm:prSet>
      <dgm:spPr/>
    </dgm:pt>
    <dgm:pt modelId="{BF594C91-292B-2642-B31D-C67B350B3180}" type="pres">
      <dgm:prSet presAssocID="{4A1C7273-A891-1D43-AEC8-6002E9E045DB}" presName="nodeText" presStyleLbl="bgAccFollowNode1" presStyleIdx="1" presStyleCnt="5">
        <dgm:presLayoutVars>
          <dgm:bulletEnabled val="1"/>
        </dgm:presLayoutVars>
      </dgm:prSet>
      <dgm:spPr/>
    </dgm:pt>
    <dgm:pt modelId="{BFB83081-2E9E-844D-B46A-0A1F8E8F3E4F}" type="pres">
      <dgm:prSet presAssocID="{53D2D3B6-68C8-9642-9115-1AB3A415E28E}" presName="sibTrans" presStyleCnt="0"/>
      <dgm:spPr/>
    </dgm:pt>
    <dgm:pt modelId="{406AEF8F-F183-D64D-9A6B-B78FF1F93378}" type="pres">
      <dgm:prSet presAssocID="{8486B21A-C2CB-944F-B866-34E62B6D28B1}" presName="compositeNode" presStyleCnt="0">
        <dgm:presLayoutVars>
          <dgm:bulletEnabled val="1"/>
        </dgm:presLayoutVars>
      </dgm:prSet>
      <dgm:spPr/>
    </dgm:pt>
    <dgm:pt modelId="{7C77635A-7D31-214A-A545-283A78466676}" type="pres">
      <dgm:prSet presAssocID="{8486B21A-C2CB-944F-B866-34E62B6D28B1}" presName="bgRect" presStyleLbl="bgAccFollowNode1" presStyleIdx="2" presStyleCnt="5"/>
      <dgm:spPr/>
    </dgm:pt>
    <dgm:pt modelId="{205D7EB8-A1FF-004D-B02A-A294FBE88E94}" type="pres">
      <dgm:prSet presAssocID="{7F59FD0A-E925-F847-B302-6910DE1C0FB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C36E403-418B-D444-83C3-3D8A5219507C}" type="pres">
      <dgm:prSet presAssocID="{8486B21A-C2CB-944F-B866-34E62B6D28B1}" presName="bottomLine" presStyleLbl="alignNode1" presStyleIdx="5" presStyleCnt="10">
        <dgm:presLayoutVars/>
      </dgm:prSet>
      <dgm:spPr/>
    </dgm:pt>
    <dgm:pt modelId="{DD771037-7187-EB4A-B6AD-1E001C0476BC}" type="pres">
      <dgm:prSet presAssocID="{8486B21A-C2CB-944F-B866-34E62B6D28B1}" presName="nodeText" presStyleLbl="bgAccFollowNode1" presStyleIdx="2" presStyleCnt="5">
        <dgm:presLayoutVars>
          <dgm:bulletEnabled val="1"/>
        </dgm:presLayoutVars>
      </dgm:prSet>
      <dgm:spPr/>
    </dgm:pt>
    <dgm:pt modelId="{C07E6D6F-C971-474E-AD96-529806AB5522}" type="pres">
      <dgm:prSet presAssocID="{7F59FD0A-E925-F847-B302-6910DE1C0FBA}" presName="sibTrans" presStyleCnt="0"/>
      <dgm:spPr/>
    </dgm:pt>
    <dgm:pt modelId="{76934FBE-EB0D-904C-9EC2-59253461E1DD}" type="pres">
      <dgm:prSet presAssocID="{6A84164B-91A3-A743-B1B4-05C7BB7528C1}" presName="compositeNode" presStyleCnt="0">
        <dgm:presLayoutVars>
          <dgm:bulletEnabled val="1"/>
        </dgm:presLayoutVars>
      </dgm:prSet>
      <dgm:spPr/>
    </dgm:pt>
    <dgm:pt modelId="{D876A8DD-4CC8-CB43-930F-CEDC95252307}" type="pres">
      <dgm:prSet presAssocID="{6A84164B-91A3-A743-B1B4-05C7BB7528C1}" presName="bgRect" presStyleLbl="bgAccFollowNode1" presStyleIdx="3" presStyleCnt="5"/>
      <dgm:spPr/>
    </dgm:pt>
    <dgm:pt modelId="{EC46FF29-9A57-E841-96A1-F70FD3234E08}" type="pres">
      <dgm:prSet presAssocID="{86B8B0E7-2ED3-054B-BA74-1D5170C3A1D8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CECC8A71-5824-0048-9B78-2AB29E6E1B3A}" type="pres">
      <dgm:prSet presAssocID="{6A84164B-91A3-A743-B1B4-05C7BB7528C1}" presName="bottomLine" presStyleLbl="alignNode1" presStyleIdx="7" presStyleCnt="10">
        <dgm:presLayoutVars/>
      </dgm:prSet>
      <dgm:spPr/>
    </dgm:pt>
    <dgm:pt modelId="{BA5FEC0A-1757-3F4B-8DE8-4CA16C6E0E6B}" type="pres">
      <dgm:prSet presAssocID="{6A84164B-91A3-A743-B1B4-05C7BB7528C1}" presName="nodeText" presStyleLbl="bgAccFollowNode1" presStyleIdx="3" presStyleCnt="5">
        <dgm:presLayoutVars>
          <dgm:bulletEnabled val="1"/>
        </dgm:presLayoutVars>
      </dgm:prSet>
      <dgm:spPr/>
    </dgm:pt>
    <dgm:pt modelId="{C49FEBDF-69EC-724C-B482-3CB5997944CA}" type="pres">
      <dgm:prSet presAssocID="{86B8B0E7-2ED3-054B-BA74-1D5170C3A1D8}" presName="sibTrans" presStyleCnt="0"/>
      <dgm:spPr/>
    </dgm:pt>
    <dgm:pt modelId="{1B1112C0-0986-8B4F-B40A-FED3259F633D}" type="pres">
      <dgm:prSet presAssocID="{4AA1C2D5-1A22-DF47-8968-049A3FD9641F}" presName="compositeNode" presStyleCnt="0">
        <dgm:presLayoutVars>
          <dgm:bulletEnabled val="1"/>
        </dgm:presLayoutVars>
      </dgm:prSet>
      <dgm:spPr/>
    </dgm:pt>
    <dgm:pt modelId="{CD768ABF-8455-224D-8ABB-4A4BADC298EE}" type="pres">
      <dgm:prSet presAssocID="{4AA1C2D5-1A22-DF47-8968-049A3FD9641F}" presName="bgRect" presStyleLbl="bgAccFollowNode1" presStyleIdx="4" presStyleCnt="5"/>
      <dgm:spPr/>
    </dgm:pt>
    <dgm:pt modelId="{70CA799C-B81E-6442-8B64-38AE5063D482}" type="pres">
      <dgm:prSet presAssocID="{47A446C6-4B92-C04F-BA37-504DCEB70F8D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76CD38F-0B39-C54E-9034-DB8A03818A62}" type="pres">
      <dgm:prSet presAssocID="{4AA1C2D5-1A22-DF47-8968-049A3FD9641F}" presName="bottomLine" presStyleLbl="alignNode1" presStyleIdx="9" presStyleCnt="10">
        <dgm:presLayoutVars/>
      </dgm:prSet>
      <dgm:spPr/>
    </dgm:pt>
    <dgm:pt modelId="{AC1FC56E-2BD6-E84C-8090-2665E7A7FE67}" type="pres">
      <dgm:prSet presAssocID="{4AA1C2D5-1A22-DF47-8968-049A3FD9641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4AECD601-BF9F-9B43-992F-D3E7F28A3C29}" type="presOf" srcId="{47A446C6-4B92-C04F-BA37-504DCEB70F8D}" destId="{70CA799C-B81E-6442-8B64-38AE5063D482}" srcOrd="0" destOrd="0" presId="urn:microsoft.com/office/officeart/2016/7/layout/BasicLinearProcessNumbered"/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079D2612-74F7-B144-94D8-66230B0B4607}" type="presOf" srcId="{53D2D3B6-68C8-9642-9115-1AB3A415E28E}" destId="{4A00F2E7-B2C1-C744-AB99-57F3116774D7}" srcOrd="0" destOrd="0" presId="urn:microsoft.com/office/officeart/2016/7/layout/BasicLinearProcessNumbered"/>
    <dgm:cxn modelId="{A0F9F82E-0459-2B4B-BAE0-7AABB4F84B8F}" type="presOf" srcId="{4AA1C2D5-1A22-DF47-8968-049A3FD9641F}" destId="{CD768ABF-8455-224D-8ABB-4A4BADC298EE}" srcOrd="0" destOrd="0" presId="urn:microsoft.com/office/officeart/2016/7/layout/BasicLinearProcessNumbered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DA777F3B-CD38-AD44-9889-D5D6C68479ED}" type="presOf" srcId="{B6EA702C-76B1-2647-A7FD-54E5822C6CF0}" destId="{5CA99238-4944-434A-A244-2A1710CF1334}" srcOrd="1" destOrd="0" presId="urn:microsoft.com/office/officeart/2016/7/layout/BasicLinearProcessNumbered"/>
    <dgm:cxn modelId="{E563933F-B95B-944B-9FDC-172FFB5552EF}" type="presOf" srcId="{4AA1C2D5-1A22-DF47-8968-049A3FD9641F}" destId="{AC1FC56E-2BD6-E84C-8090-2665E7A7FE67}" srcOrd="1" destOrd="0" presId="urn:microsoft.com/office/officeart/2016/7/layout/BasicLinearProcessNumbered"/>
    <dgm:cxn modelId="{DF66DE53-0F38-5B40-A443-79881B412D3C}" type="presOf" srcId="{0DE4D0E0-FD8F-A043-82C7-A89E14467CF9}" destId="{480F2489-D2E2-AF45-A347-1088B3EC0D2A}" srcOrd="0" destOrd="0" presId="urn:microsoft.com/office/officeart/2016/7/layout/BasicLinearProcessNumbered"/>
    <dgm:cxn modelId="{57BD366C-CDB6-684D-B865-9FD4804B16CB}" type="presOf" srcId="{8486B21A-C2CB-944F-B866-34E62B6D28B1}" destId="{7C77635A-7D31-214A-A545-283A78466676}" srcOrd="0" destOrd="0" presId="urn:microsoft.com/office/officeart/2016/7/layout/BasicLinearProcessNumbered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B606987E-07FB-6845-924E-37906C2A68C0}" type="presOf" srcId="{B6EA702C-76B1-2647-A7FD-54E5822C6CF0}" destId="{AFC84BA9-66EC-7945-B5D4-7635ABE29814}" srcOrd="0" destOrd="0" presId="urn:microsoft.com/office/officeart/2016/7/layout/BasicLinearProcessNumbered"/>
    <dgm:cxn modelId="{56CE3B82-3220-674E-AC2E-E5E8D2627F69}" type="presOf" srcId="{4A1C7273-A891-1D43-AEC8-6002E9E045DB}" destId="{BF594C91-292B-2642-B31D-C67B350B3180}" srcOrd="1" destOrd="0" presId="urn:microsoft.com/office/officeart/2016/7/layout/BasicLinearProcessNumbered"/>
    <dgm:cxn modelId="{B7932B88-1011-A34B-91AD-D8139D80867B}" type="presOf" srcId="{6A84164B-91A3-A743-B1B4-05C7BB7528C1}" destId="{BA5FEC0A-1757-3F4B-8DE8-4CA16C6E0E6B}" srcOrd="1" destOrd="0" presId="urn:microsoft.com/office/officeart/2016/7/layout/BasicLinearProcessNumbered"/>
    <dgm:cxn modelId="{518DEE9E-C6D1-6547-B4EB-8437C5B4978B}" type="presOf" srcId="{4A1C7273-A891-1D43-AEC8-6002E9E045DB}" destId="{6CE0C263-C581-834C-BB7D-3A42BE7856CE}" srcOrd="0" destOrd="0" presId="urn:microsoft.com/office/officeart/2016/7/layout/BasicLinearProcessNumbered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2C0F0AB5-C5C6-CF4D-A7DF-D4C6DCEA228E}" type="presOf" srcId="{7F59FD0A-E925-F847-B302-6910DE1C0FBA}" destId="{205D7EB8-A1FF-004D-B02A-A294FBE88E94}" srcOrd="0" destOrd="0" presId="urn:microsoft.com/office/officeart/2016/7/layout/BasicLinearProcessNumbered"/>
    <dgm:cxn modelId="{D7896EB5-5340-F24D-8280-789D8DDBC5E3}" type="presOf" srcId="{6A84164B-91A3-A743-B1B4-05C7BB7528C1}" destId="{D876A8DD-4CC8-CB43-930F-CEDC95252307}" srcOrd="0" destOrd="0" presId="urn:microsoft.com/office/officeart/2016/7/layout/BasicLinearProcessNumbered"/>
    <dgm:cxn modelId="{F6BAEEB5-4E3D-0B4D-B644-719F6C9943C4}" type="presOf" srcId="{86B8B0E7-2ED3-054B-BA74-1D5170C3A1D8}" destId="{EC46FF29-9A57-E841-96A1-F70FD3234E08}" srcOrd="0" destOrd="0" presId="urn:microsoft.com/office/officeart/2016/7/layout/BasicLinearProcessNumbered"/>
    <dgm:cxn modelId="{60BB58CB-7E09-3245-B876-FA3695FF49B4}" type="presOf" srcId="{A1E0C665-24A1-584D-8C09-66662D7CC55C}" destId="{8D6E6EEA-3306-CD42-A1B4-C2BC92E48A82}" srcOrd="0" destOrd="0" presId="urn:microsoft.com/office/officeart/2016/7/layout/BasicLinearProcessNumbered"/>
    <dgm:cxn modelId="{8DEB62D0-8ED2-CA43-B024-74B1F1EB9784}" type="presOf" srcId="{8486B21A-C2CB-944F-B866-34E62B6D28B1}" destId="{DD771037-7187-EB4A-B6AD-1E001C0476BC}" srcOrd="1" destOrd="0" presId="urn:microsoft.com/office/officeart/2016/7/layout/BasicLinearProcessNumbered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629DCB32-2176-2449-A17C-3E033573A20B}" type="presParOf" srcId="{8D6E6EEA-3306-CD42-A1B4-C2BC92E48A82}" destId="{7C83252B-C491-F449-8322-D439E2A4BEDE}" srcOrd="0" destOrd="0" presId="urn:microsoft.com/office/officeart/2016/7/layout/BasicLinearProcessNumbered"/>
    <dgm:cxn modelId="{803959F0-04FF-454F-9E2B-513EEB1EF6FC}" type="presParOf" srcId="{7C83252B-C491-F449-8322-D439E2A4BEDE}" destId="{AFC84BA9-66EC-7945-B5D4-7635ABE29814}" srcOrd="0" destOrd="0" presId="urn:microsoft.com/office/officeart/2016/7/layout/BasicLinearProcessNumbered"/>
    <dgm:cxn modelId="{F776B6A7-3119-144D-AC6A-114037856194}" type="presParOf" srcId="{7C83252B-C491-F449-8322-D439E2A4BEDE}" destId="{480F2489-D2E2-AF45-A347-1088B3EC0D2A}" srcOrd="1" destOrd="0" presId="urn:microsoft.com/office/officeart/2016/7/layout/BasicLinearProcessNumbered"/>
    <dgm:cxn modelId="{1FCB6085-479C-7A4C-A2CA-6A4F32C1BC22}" type="presParOf" srcId="{7C83252B-C491-F449-8322-D439E2A4BEDE}" destId="{D44C296A-2DB1-634E-9BCA-204718F8B8F5}" srcOrd="2" destOrd="0" presId="urn:microsoft.com/office/officeart/2016/7/layout/BasicLinearProcessNumbered"/>
    <dgm:cxn modelId="{83A98ED9-B44D-A540-8B04-2B592E305900}" type="presParOf" srcId="{7C83252B-C491-F449-8322-D439E2A4BEDE}" destId="{5CA99238-4944-434A-A244-2A1710CF1334}" srcOrd="3" destOrd="0" presId="urn:microsoft.com/office/officeart/2016/7/layout/BasicLinearProcessNumbered"/>
    <dgm:cxn modelId="{65697B39-E4E7-AF47-9EB2-32E086C468ED}" type="presParOf" srcId="{8D6E6EEA-3306-CD42-A1B4-C2BC92E48A82}" destId="{4906DDC9-F6D2-724E-8263-0414D07AFA6D}" srcOrd="1" destOrd="0" presId="urn:microsoft.com/office/officeart/2016/7/layout/BasicLinearProcessNumbered"/>
    <dgm:cxn modelId="{6308C674-6747-9748-8515-5322524B2D30}" type="presParOf" srcId="{8D6E6EEA-3306-CD42-A1B4-C2BC92E48A82}" destId="{A5C8FC7C-A18B-A44A-B03F-3C692F0B7D09}" srcOrd="2" destOrd="0" presId="urn:microsoft.com/office/officeart/2016/7/layout/BasicLinearProcessNumbered"/>
    <dgm:cxn modelId="{D28596E7-0ACD-E144-8622-4A7173D6C861}" type="presParOf" srcId="{A5C8FC7C-A18B-A44A-B03F-3C692F0B7D09}" destId="{6CE0C263-C581-834C-BB7D-3A42BE7856CE}" srcOrd="0" destOrd="0" presId="urn:microsoft.com/office/officeart/2016/7/layout/BasicLinearProcessNumbered"/>
    <dgm:cxn modelId="{53771664-94EF-054B-8D8E-CD6387AFD328}" type="presParOf" srcId="{A5C8FC7C-A18B-A44A-B03F-3C692F0B7D09}" destId="{4A00F2E7-B2C1-C744-AB99-57F3116774D7}" srcOrd="1" destOrd="0" presId="urn:microsoft.com/office/officeart/2016/7/layout/BasicLinearProcessNumbered"/>
    <dgm:cxn modelId="{CB9F76AB-6D1A-6243-8388-94E7C59CF3C0}" type="presParOf" srcId="{A5C8FC7C-A18B-A44A-B03F-3C692F0B7D09}" destId="{37C33679-1FEE-6B4D-BB83-AF17CC7F30BB}" srcOrd="2" destOrd="0" presId="urn:microsoft.com/office/officeart/2016/7/layout/BasicLinearProcessNumbered"/>
    <dgm:cxn modelId="{1D1D8D9F-1A83-4A49-99F9-7BF3D9101932}" type="presParOf" srcId="{A5C8FC7C-A18B-A44A-B03F-3C692F0B7D09}" destId="{BF594C91-292B-2642-B31D-C67B350B3180}" srcOrd="3" destOrd="0" presId="urn:microsoft.com/office/officeart/2016/7/layout/BasicLinearProcessNumbered"/>
    <dgm:cxn modelId="{A7B2E4D2-6367-5F43-AC90-E1CC704E9C2E}" type="presParOf" srcId="{8D6E6EEA-3306-CD42-A1B4-C2BC92E48A82}" destId="{BFB83081-2E9E-844D-B46A-0A1F8E8F3E4F}" srcOrd="3" destOrd="0" presId="urn:microsoft.com/office/officeart/2016/7/layout/BasicLinearProcessNumbered"/>
    <dgm:cxn modelId="{6C7A4E0B-FB22-2740-B25E-1BE9584F461A}" type="presParOf" srcId="{8D6E6EEA-3306-CD42-A1B4-C2BC92E48A82}" destId="{406AEF8F-F183-D64D-9A6B-B78FF1F93378}" srcOrd="4" destOrd="0" presId="urn:microsoft.com/office/officeart/2016/7/layout/BasicLinearProcessNumbered"/>
    <dgm:cxn modelId="{93655D04-C46A-C248-A613-9DC7E04BF99F}" type="presParOf" srcId="{406AEF8F-F183-D64D-9A6B-B78FF1F93378}" destId="{7C77635A-7D31-214A-A545-283A78466676}" srcOrd="0" destOrd="0" presId="urn:microsoft.com/office/officeart/2016/7/layout/BasicLinearProcessNumbered"/>
    <dgm:cxn modelId="{F1F390CB-203A-8A49-8B19-B380F4E07338}" type="presParOf" srcId="{406AEF8F-F183-D64D-9A6B-B78FF1F93378}" destId="{205D7EB8-A1FF-004D-B02A-A294FBE88E94}" srcOrd="1" destOrd="0" presId="urn:microsoft.com/office/officeart/2016/7/layout/BasicLinearProcessNumbered"/>
    <dgm:cxn modelId="{AFB7EB83-7F90-AB43-BD98-CA3D728A5EF6}" type="presParOf" srcId="{406AEF8F-F183-D64D-9A6B-B78FF1F93378}" destId="{FC36E403-418B-D444-83C3-3D8A5219507C}" srcOrd="2" destOrd="0" presId="urn:microsoft.com/office/officeart/2016/7/layout/BasicLinearProcessNumbered"/>
    <dgm:cxn modelId="{E54A17A6-BDBA-254B-834F-714925C40268}" type="presParOf" srcId="{406AEF8F-F183-D64D-9A6B-B78FF1F93378}" destId="{DD771037-7187-EB4A-B6AD-1E001C0476BC}" srcOrd="3" destOrd="0" presId="urn:microsoft.com/office/officeart/2016/7/layout/BasicLinearProcessNumbered"/>
    <dgm:cxn modelId="{45A4E716-0E01-BC4B-B2C5-C1C27569893C}" type="presParOf" srcId="{8D6E6EEA-3306-CD42-A1B4-C2BC92E48A82}" destId="{C07E6D6F-C971-474E-AD96-529806AB5522}" srcOrd="5" destOrd="0" presId="urn:microsoft.com/office/officeart/2016/7/layout/BasicLinearProcessNumbered"/>
    <dgm:cxn modelId="{0A1F4407-C2A6-0143-AFFE-AE30BB68A0DA}" type="presParOf" srcId="{8D6E6EEA-3306-CD42-A1B4-C2BC92E48A82}" destId="{76934FBE-EB0D-904C-9EC2-59253461E1DD}" srcOrd="6" destOrd="0" presId="urn:microsoft.com/office/officeart/2016/7/layout/BasicLinearProcessNumbered"/>
    <dgm:cxn modelId="{A5B640D6-051B-A541-9231-C7B09F6FDC15}" type="presParOf" srcId="{76934FBE-EB0D-904C-9EC2-59253461E1DD}" destId="{D876A8DD-4CC8-CB43-930F-CEDC95252307}" srcOrd="0" destOrd="0" presId="urn:microsoft.com/office/officeart/2016/7/layout/BasicLinearProcessNumbered"/>
    <dgm:cxn modelId="{4326E7B3-2DEB-A349-9FC2-ED5C4CEAE65A}" type="presParOf" srcId="{76934FBE-EB0D-904C-9EC2-59253461E1DD}" destId="{EC46FF29-9A57-E841-96A1-F70FD3234E08}" srcOrd="1" destOrd="0" presId="urn:microsoft.com/office/officeart/2016/7/layout/BasicLinearProcessNumbered"/>
    <dgm:cxn modelId="{9726E89B-6664-3748-AE88-D7454182D5CC}" type="presParOf" srcId="{76934FBE-EB0D-904C-9EC2-59253461E1DD}" destId="{CECC8A71-5824-0048-9B78-2AB29E6E1B3A}" srcOrd="2" destOrd="0" presId="urn:microsoft.com/office/officeart/2016/7/layout/BasicLinearProcessNumbered"/>
    <dgm:cxn modelId="{57C1AAA1-915E-AE4A-8A42-784A48671EFD}" type="presParOf" srcId="{76934FBE-EB0D-904C-9EC2-59253461E1DD}" destId="{BA5FEC0A-1757-3F4B-8DE8-4CA16C6E0E6B}" srcOrd="3" destOrd="0" presId="urn:microsoft.com/office/officeart/2016/7/layout/BasicLinearProcessNumbered"/>
    <dgm:cxn modelId="{01B60837-856C-C447-B1FB-4EBB622FD564}" type="presParOf" srcId="{8D6E6EEA-3306-CD42-A1B4-C2BC92E48A82}" destId="{C49FEBDF-69EC-724C-B482-3CB5997944CA}" srcOrd="7" destOrd="0" presId="urn:microsoft.com/office/officeart/2016/7/layout/BasicLinearProcessNumbered"/>
    <dgm:cxn modelId="{16CC21A7-8325-514F-A8DD-768E4BA2EF3E}" type="presParOf" srcId="{8D6E6EEA-3306-CD42-A1B4-C2BC92E48A82}" destId="{1B1112C0-0986-8B4F-B40A-FED3259F633D}" srcOrd="8" destOrd="0" presId="urn:microsoft.com/office/officeart/2016/7/layout/BasicLinearProcessNumbered"/>
    <dgm:cxn modelId="{6AA02423-2446-6F45-81BF-14148B8C3C3B}" type="presParOf" srcId="{1B1112C0-0986-8B4F-B40A-FED3259F633D}" destId="{CD768ABF-8455-224D-8ABB-4A4BADC298EE}" srcOrd="0" destOrd="0" presId="urn:microsoft.com/office/officeart/2016/7/layout/BasicLinearProcessNumbered"/>
    <dgm:cxn modelId="{9E581004-FE60-CE46-8376-024060337A7C}" type="presParOf" srcId="{1B1112C0-0986-8B4F-B40A-FED3259F633D}" destId="{70CA799C-B81E-6442-8B64-38AE5063D482}" srcOrd="1" destOrd="0" presId="urn:microsoft.com/office/officeart/2016/7/layout/BasicLinearProcessNumbered"/>
    <dgm:cxn modelId="{7BCDA826-6CB4-004A-886F-315D58B401E0}" type="presParOf" srcId="{1B1112C0-0986-8B4F-B40A-FED3259F633D}" destId="{E76CD38F-0B39-C54E-9034-DB8A03818A62}" srcOrd="2" destOrd="0" presId="urn:microsoft.com/office/officeart/2016/7/layout/BasicLinearProcessNumbered"/>
    <dgm:cxn modelId="{B2AEE4A4-68DD-7B41-8FDC-128891627591}" type="presParOf" srcId="{1B1112C0-0986-8B4F-B40A-FED3259F633D}" destId="{AC1FC56E-2BD6-E84C-8090-2665E7A7FE6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default" loCatId="list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Good to excellent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dirty="0"/>
            <a:t>75k miles max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&amp; indicative of current market value as proof of concept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A73274E7-9F3E-B54D-841C-1883140B8ED7}">
      <dgm:prSet/>
      <dgm:spPr/>
      <dgm:t>
        <a:bodyPr/>
        <a:lstStyle/>
        <a:p>
          <a:r>
            <a:rPr lang="en-US"/>
            <a:t>Truck demand in Texas is greater than demand in rest of US</a:t>
          </a:r>
        </a:p>
      </dgm:t>
    </dgm:pt>
    <dgm:pt modelId="{B4C0E2ED-5B05-CD4F-8BAD-F17FCD5DB190}" type="parTrans" cxnId="{71542742-D9F7-8746-A8C1-78062019CFAE}">
      <dgm:prSet/>
      <dgm:spPr/>
      <dgm:t>
        <a:bodyPr/>
        <a:lstStyle/>
        <a:p>
          <a:endParaRPr lang="en-US"/>
        </a:p>
      </dgm:t>
    </dgm:pt>
    <dgm:pt modelId="{CF2A75DB-DED0-C14C-9CF2-75CA413A9EDD}" type="sibTrans" cxnId="{71542742-D9F7-8746-A8C1-78062019CFAE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/>
            <a:t>Transaction  &amp; Freight Cost Assumption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8B4A69B6-6E2A-394B-A7C9-4E0E8FF61B83}">
      <dgm:prSet/>
      <dgm:spPr/>
      <dgm:t>
        <a:bodyPr/>
        <a:lstStyle/>
        <a:p>
          <a:r>
            <a:rPr lang="en-US" dirty="0"/>
            <a:t>Filter trucks for top selling manufacturers in TX</a:t>
          </a:r>
        </a:p>
      </dgm:t>
    </dgm:pt>
    <dgm:pt modelId="{414D406A-1271-204B-8AE9-13DAFA7FF0EA}" type="parTrans" cxnId="{4674EA38-4560-1F4B-8259-F99DF2D96347}">
      <dgm:prSet/>
      <dgm:spPr/>
      <dgm:t>
        <a:bodyPr/>
        <a:lstStyle/>
        <a:p>
          <a:endParaRPr lang="en-US"/>
        </a:p>
      </dgm:t>
    </dgm:pt>
    <dgm:pt modelId="{4F3ECFA1-56F4-3343-BAA6-84187CA971B1}" type="sibTrans" cxnId="{4674EA38-4560-1F4B-8259-F99DF2D96347}">
      <dgm:prSet/>
      <dgm:spPr/>
      <dgm:t>
        <a:bodyPr/>
        <a:lstStyle/>
        <a:p>
          <a:endParaRPr lang="en-US"/>
        </a:p>
      </dgm:t>
    </dgm:pt>
    <dgm:pt modelId="{D7EFE337-CE1C-6B4C-B266-7EDB63816C8F}" type="pres">
      <dgm:prSet presAssocID="{2F262A1E-55F1-5546-810D-ABC594F3CE6D}" presName="diagram" presStyleCnt="0">
        <dgm:presLayoutVars>
          <dgm:dir/>
          <dgm:resizeHandles val="exact"/>
        </dgm:presLayoutVars>
      </dgm:prSet>
      <dgm:spPr/>
    </dgm:pt>
    <dgm:pt modelId="{AD6F7A89-4B1F-034A-AA66-260404845B3D}" type="pres">
      <dgm:prSet presAssocID="{7E69A6B3-25F1-B046-B514-FDF9A2E11D82}" presName="node" presStyleLbl="node1" presStyleIdx="0" presStyleCnt="2">
        <dgm:presLayoutVars>
          <dgm:bulletEnabled val="1"/>
        </dgm:presLayoutVars>
      </dgm:prSet>
      <dgm:spPr/>
    </dgm:pt>
    <dgm:pt modelId="{F51DC528-226C-4D4D-927C-5EA361AF46EE}" type="pres">
      <dgm:prSet presAssocID="{FAD88D9D-6018-1047-BA7C-6C32B80624CE}" presName="sibTrans" presStyleCnt="0"/>
      <dgm:spPr/>
    </dgm:pt>
    <dgm:pt modelId="{ADD2EF3B-46EB-2042-A74A-D3C6FFA16115}" type="pres">
      <dgm:prSet presAssocID="{6B4B541E-9CF2-AA47-BFB4-A17BDD0DD6B9}" presName="node" presStyleLbl="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E8023A07-EDEC-2945-B9EB-86823B22EE43}" type="presOf" srcId="{6B4B541E-9CF2-AA47-BFB4-A17BDD0DD6B9}" destId="{ADD2EF3B-46EB-2042-A74A-D3C6FFA16115}" srcOrd="0" destOrd="0" presId="urn:microsoft.com/office/officeart/2005/8/layout/default"/>
    <dgm:cxn modelId="{F6E1310C-65C3-9940-8B37-B415C0B5B5F5}" type="presOf" srcId="{ADBC2A78-B212-0C45-82F8-C265AB9AE5A8}" destId="{AD6F7A89-4B1F-034A-AA66-260404845B3D}" srcOrd="0" destOrd="4" presId="urn:microsoft.com/office/officeart/2005/8/layout/default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8DD8D332-D3BF-C843-98E0-DEB726D8CEA1}" type="presOf" srcId="{4EA3B529-149D-1E4D-A2D6-7D26E82AC3B4}" destId="{AD6F7A89-4B1F-034A-AA66-260404845B3D}" srcOrd="0" destOrd="6" presId="urn:microsoft.com/office/officeart/2005/8/layout/default"/>
    <dgm:cxn modelId="{48FAAB36-FC4E-7B4D-BA90-D5D93E6C0E1C}" type="presOf" srcId="{7E69A6B3-25F1-B046-B514-FDF9A2E11D82}" destId="{AD6F7A89-4B1F-034A-AA66-260404845B3D}" srcOrd="0" destOrd="0" presId="urn:microsoft.com/office/officeart/2005/8/layout/default"/>
    <dgm:cxn modelId="{4674EA38-4560-1F4B-8259-F99DF2D96347}" srcId="{6B4B541E-9CF2-AA47-BFB4-A17BDD0DD6B9}" destId="{8B4A69B6-6E2A-394B-A7C9-4E0E8FF61B83}" srcOrd="4" destOrd="0" parTransId="{414D406A-1271-204B-8AE9-13DAFA7FF0EA}" sibTransId="{4F3ECFA1-56F4-3343-BAA6-84187CA971B1}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71542742-D9F7-8746-A8C1-78062019CFAE}" srcId="{6B4B541E-9CF2-AA47-BFB4-A17BDD0DD6B9}" destId="{A73274E7-9F3E-B54D-841C-1883140B8ED7}" srcOrd="1" destOrd="0" parTransId="{B4C0E2ED-5B05-CD4F-8BAD-F17FCD5DB190}" sibTransId="{CF2A75DB-DED0-C14C-9CF2-75CA413A9EDD}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BD92B253-6607-4A4D-9150-E02AD9046BDC}" type="presOf" srcId="{2F262A1E-55F1-5546-810D-ABC594F3CE6D}" destId="{D7EFE337-CE1C-6B4C-B266-7EDB63816C8F}" srcOrd="0" destOrd="0" presId="urn:microsoft.com/office/officeart/2005/8/layout/default"/>
    <dgm:cxn modelId="{BA2B2856-4C03-D14C-A7B3-BECE6DAA00E2}" type="presOf" srcId="{39474A82-EA0A-FF42-BA54-5429028F5F8B}" destId="{AD6F7A89-4B1F-034A-AA66-260404845B3D}" srcOrd="0" destOrd="3" presId="urn:microsoft.com/office/officeart/2005/8/layout/default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164ED464-F154-C243-8966-2C2ED36CEAF0}" type="presOf" srcId="{63CAD286-D4A9-3A40-9D58-9553525F7C77}" destId="{ADD2EF3B-46EB-2042-A74A-D3C6FFA16115}" srcOrd="0" destOrd="4" presId="urn:microsoft.com/office/officeart/2005/8/layout/default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FF73B481-F6E7-5241-8BEB-A5150BEEDDD6}" type="presOf" srcId="{72C7E435-9091-FE4B-9D2E-7327277717D0}" destId="{AD6F7A89-4B1F-034A-AA66-260404845B3D}" srcOrd="0" destOrd="5" presId="urn:microsoft.com/office/officeart/2005/8/layout/default"/>
    <dgm:cxn modelId="{6CF29D83-B6AB-7C4C-973B-5236A676AF95}" type="presOf" srcId="{B0673578-DEC0-BA43-A1AF-C5CE711CB962}" destId="{AD6F7A89-4B1F-034A-AA66-260404845B3D}" srcOrd="0" destOrd="1" presId="urn:microsoft.com/office/officeart/2005/8/layout/default"/>
    <dgm:cxn modelId="{2ADECF84-AE54-CD4A-9267-64FD00CBF25E}" type="presOf" srcId="{CFE7326D-4160-214F-870C-9ABEF34931C1}" destId="{ADD2EF3B-46EB-2042-A74A-D3C6FFA16115}" srcOrd="0" destOrd="3" presId="urn:microsoft.com/office/officeart/2005/8/layout/default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1C83C2B7-544A-1646-A415-DAA43D46EAA6}" type="presOf" srcId="{8B4A69B6-6E2A-394B-A7C9-4E0E8FF61B83}" destId="{ADD2EF3B-46EB-2042-A74A-D3C6FFA16115}" srcOrd="0" destOrd="5" presId="urn:microsoft.com/office/officeart/2005/8/layout/default"/>
    <dgm:cxn modelId="{DD9B64B9-6BC8-3447-ADD9-EB0854DA19DC}" type="presOf" srcId="{A73274E7-9F3E-B54D-841C-1883140B8ED7}" destId="{ADD2EF3B-46EB-2042-A74A-D3C6FFA16115}" srcOrd="0" destOrd="2" presId="urn:microsoft.com/office/officeart/2005/8/layout/default"/>
    <dgm:cxn modelId="{D88E5FCE-B162-EE48-8C65-AD0FB5689FA2}" type="presOf" srcId="{6E165B12-2CA3-DE4D-BB20-BC087D18D78A}" destId="{AD6F7A89-4B1F-034A-AA66-260404845B3D}" srcOrd="0" destOrd="2" presId="urn:microsoft.com/office/officeart/2005/8/layout/default"/>
    <dgm:cxn modelId="{E1A280EB-BB44-5245-9DA8-48F6631BBCB5}" type="presOf" srcId="{85872ED2-E4EC-EB4C-A93E-CC70E8E2346C}" destId="{ADD2EF3B-46EB-2042-A74A-D3C6FFA16115}" srcOrd="0" destOrd="1" presId="urn:microsoft.com/office/officeart/2005/8/layout/default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D679E5F-9F06-B84E-939F-575D53FC52ED}" type="presParOf" srcId="{D7EFE337-CE1C-6B4C-B266-7EDB63816C8F}" destId="{AD6F7A89-4B1F-034A-AA66-260404845B3D}" srcOrd="0" destOrd="0" presId="urn:microsoft.com/office/officeart/2005/8/layout/default"/>
    <dgm:cxn modelId="{16711D26-38FF-2443-84A9-49CEE69BE55E}" type="presParOf" srcId="{D7EFE337-CE1C-6B4C-B266-7EDB63816C8F}" destId="{F51DC528-226C-4D4D-927C-5EA361AF46EE}" srcOrd="1" destOrd="0" presId="urn:microsoft.com/office/officeart/2005/8/layout/default"/>
    <dgm:cxn modelId="{1FC87604-735E-BB44-A47F-221A7B4E33DB}" type="presParOf" srcId="{D7EFE337-CE1C-6B4C-B266-7EDB63816C8F}" destId="{ADD2EF3B-46EB-2042-A74A-D3C6FFA1611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cycle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Outline Overall Framework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Collect Data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Prepare Data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endParaRPr lang="en-US" dirty="0"/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53B78B42-A5E5-A74A-8F02-C167B48B6967}" type="pres">
      <dgm:prSet presAssocID="{1501F6D2-738F-9446-8B52-7260FABC6F7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EB62AB2-0FCC-8948-B8F1-31CE9FABA189}" type="pres">
      <dgm:prSet presAssocID="{1501F6D2-738F-9446-8B52-7260FABC6F7B}" presName="children" presStyleCnt="0"/>
      <dgm:spPr/>
    </dgm:pt>
    <dgm:pt modelId="{C10850F2-DE8F-7F43-AE39-AC13D9F6B317}" type="pres">
      <dgm:prSet presAssocID="{1501F6D2-738F-9446-8B52-7260FABC6F7B}" presName="childPlaceholder" presStyleCnt="0"/>
      <dgm:spPr/>
    </dgm:pt>
    <dgm:pt modelId="{A7EA6C17-6FE7-4847-B137-691A3AF0BD1E}" type="pres">
      <dgm:prSet presAssocID="{1501F6D2-738F-9446-8B52-7260FABC6F7B}" presName="circle" presStyleCnt="0"/>
      <dgm:spPr/>
    </dgm:pt>
    <dgm:pt modelId="{F6E97599-D543-B84C-935D-8D8D1C0E3084}" type="pres">
      <dgm:prSet presAssocID="{1501F6D2-738F-9446-8B52-7260FABC6F7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D2AC95-371F-5B4E-B8B2-900FCA2C65ED}" type="pres">
      <dgm:prSet presAssocID="{1501F6D2-738F-9446-8B52-7260FABC6F7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36CC56-5422-864A-91DA-BF27E198A7D0}" type="pres">
      <dgm:prSet presAssocID="{1501F6D2-738F-9446-8B52-7260FABC6F7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50C6A74-D4A5-F641-AADC-73F657D5C930}" type="pres">
      <dgm:prSet presAssocID="{1501F6D2-738F-9446-8B52-7260FABC6F7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51537E6-2359-2743-951F-8635611D8CAB}" type="pres">
      <dgm:prSet presAssocID="{1501F6D2-738F-9446-8B52-7260FABC6F7B}" presName="quadrantPlaceholder" presStyleCnt="0"/>
      <dgm:spPr/>
    </dgm:pt>
    <dgm:pt modelId="{3E46C0D8-083D-BF42-86D6-685C4A85792B}" type="pres">
      <dgm:prSet presAssocID="{1501F6D2-738F-9446-8B52-7260FABC6F7B}" presName="center1" presStyleLbl="fgShp" presStyleIdx="0" presStyleCnt="2"/>
      <dgm:spPr/>
    </dgm:pt>
    <dgm:pt modelId="{A9A62FD9-88F7-F340-A9BA-3051EDE8B882}" type="pres">
      <dgm:prSet presAssocID="{1501F6D2-738F-9446-8B52-7260FABC6F7B}" presName="center2" presStyleLbl="fgShp" presStyleIdx="1" presStyleCnt="2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BE5C6F3D-D0FB-D34B-AEAE-3CB08C40721B}" type="presOf" srcId="{58A65A46-472D-4A47-9583-A0ED5DDB5CFA}" destId="{0336CC56-5422-864A-91DA-BF27E198A7D0}" srcOrd="0" destOrd="0" presId="urn:microsoft.com/office/officeart/2005/8/layout/cycle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4C8D7C6E-B805-8345-BAA1-61E03E5E9AFC}" type="presOf" srcId="{1501F6D2-738F-9446-8B52-7260FABC6F7B}" destId="{53B78B42-A5E5-A74A-8F02-C167B48B6967}" srcOrd="0" destOrd="0" presId="urn:microsoft.com/office/officeart/2005/8/layout/cycle4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DB9F9B7-720C-5A4B-94F1-45DF7431CC03}" type="presOf" srcId="{21C83896-97AD-EB41-9296-146A848F8E21}" destId="{F6E97599-D543-B84C-935D-8D8D1C0E3084}" srcOrd="0" destOrd="0" presId="urn:microsoft.com/office/officeart/2005/8/layout/cycle4"/>
    <dgm:cxn modelId="{CA592FCB-8F1B-6849-B424-829B5387DC65}" type="presOf" srcId="{416A6E1A-F161-D54A-A5D4-907ECEC9737B}" destId="{46D2AC95-371F-5B4E-B8B2-900FCA2C65ED}" srcOrd="0" destOrd="0" presId="urn:microsoft.com/office/officeart/2005/8/layout/cycle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5F199CE3-0ED6-8D4C-A847-191D1D966B14}" type="presOf" srcId="{9CF9D6EA-3BAE-3141-A676-B0115A322F26}" destId="{050C6A74-D4A5-F641-AADC-73F657D5C930}" srcOrd="0" destOrd="0" presId="urn:microsoft.com/office/officeart/2005/8/layout/cycle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8475E073-EDD3-BB4D-8BE0-A4E9E9B49C27}" type="presParOf" srcId="{53B78B42-A5E5-A74A-8F02-C167B48B6967}" destId="{FEB62AB2-0FCC-8948-B8F1-31CE9FABA189}" srcOrd="0" destOrd="0" presId="urn:microsoft.com/office/officeart/2005/8/layout/cycle4"/>
    <dgm:cxn modelId="{2D6E8176-6F94-D54C-8AC2-6159B1B0CF36}" type="presParOf" srcId="{FEB62AB2-0FCC-8948-B8F1-31CE9FABA189}" destId="{C10850F2-DE8F-7F43-AE39-AC13D9F6B317}" srcOrd="0" destOrd="0" presId="urn:microsoft.com/office/officeart/2005/8/layout/cycle4"/>
    <dgm:cxn modelId="{741BC8E7-330F-0347-8029-CBABC16AEF33}" type="presParOf" srcId="{53B78B42-A5E5-A74A-8F02-C167B48B6967}" destId="{A7EA6C17-6FE7-4847-B137-691A3AF0BD1E}" srcOrd="1" destOrd="0" presId="urn:microsoft.com/office/officeart/2005/8/layout/cycle4"/>
    <dgm:cxn modelId="{5682CA56-5062-2845-8EB7-D3C4EEF28A15}" type="presParOf" srcId="{A7EA6C17-6FE7-4847-B137-691A3AF0BD1E}" destId="{F6E97599-D543-B84C-935D-8D8D1C0E3084}" srcOrd="0" destOrd="0" presId="urn:microsoft.com/office/officeart/2005/8/layout/cycle4"/>
    <dgm:cxn modelId="{0ADC5E2C-D3B7-214B-9AC2-E8925F1CA846}" type="presParOf" srcId="{A7EA6C17-6FE7-4847-B137-691A3AF0BD1E}" destId="{46D2AC95-371F-5B4E-B8B2-900FCA2C65ED}" srcOrd="1" destOrd="0" presId="urn:microsoft.com/office/officeart/2005/8/layout/cycle4"/>
    <dgm:cxn modelId="{443859C2-0537-DD49-AE67-CD09A260F7EA}" type="presParOf" srcId="{A7EA6C17-6FE7-4847-B137-691A3AF0BD1E}" destId="{0336CC56-5422-864A-91DA-BF27E198A7D0}" srcOrd="2" destOrd="0" presId="urn:microsoft.com/office/officeart/2005/8/layout/cycle4"/>
    <dgm:cxn modelId="{83EADF24-5E18-5A4D-B025-1592DAD76A2A}" type="presParOf" srcId="{A7EA6C17-6FE7-4847-B137-691A3AF0BD1E}" destId="{050C6A74-D4A5-F641-AADC-73F657D5C930}" srcOrd="3" destOrd="0" presId="urn:microsoft.com/office/officeart/2005/8/layout/cycle4"/>
    <dgm:cxn modelId="{89227B6B-9AD5-824A-8D64-6C6077508C20}" type="presParOf" srcId="{A7EA6C17-6FE7-4847-B137-691A3AF0BD1E}" destId="{A51537E6-2359-2743-951F-8635611D8CAB}" srcOrd="4" destOrd="0" presId="urn:microsoft.com/office/officeart/2005/8/layout/cycle4"/>
    <dgm:cxn modelId="{FE990F4A-E671-3146-B391-BB3F68B56994}" type="presParOf" srcId="{53B78B42-A5E5-A74A-8F02-C167B48B6967}" destId="{3E46C0D8-083D-BF42-86D6-685C4A85792B}" srcOrd="2" destOrd="0" presId="urn:microsoft.com/office/officeart/2005/8/layout/cycle4"/>
    <dgm:cxn modelId="{377F7359-E9A6-1C45-89B0-F22E7CA6C54E}" type="presParOf" srcId="{53B78B42-A5E5-A74A-8F02-C167B48B6967}" destId="{A9A62FD9-88F7-F340-A9BA-3051EDE8B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Placeholder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FDFA7C46-5182-AE49-90DE-E906FD1FD852}" type="pres">
      <dgm:prSet presAssocID="{88BCA482-0EA2-E94F-B99B-5201B91B1260}" presName="Name0" presStyleCnt="0">
        <dgm:presLayoutVars>
          <dgm:dir/>
          <dgm:animLvl val="lvl"/>
          <dgm:resizeHandles val="exact"/>
        </dgm:presLayoutVars>
      </dgm:prSet>
      <dgm:spPr/>
    </dgm:pt>
    <dgm:pt modelId="{81E04833-A342-BA44-B80D-A67D8440E9F5}" type="pres">
      <dgm:prSet presAssocID="{05F7FC1D-1D24-5044-B85B-CCB192051786}" presName="linNode" presStyleCnt="0"/>
      <dgm:spPr/>
    </dgm:pt>
    <dgm:pt modelId="{C8600424-F74B-B84B-B22D-4DD14A4B9398}" type="pres">
      <dgm:prSet presAssocID="{05F7FC1D-1D24-5044-B85B-CCB1920517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8EFBEB1-6A51-AC4C-A316-9C454E643BBE}" type="pres">
      <dgm:prSet presAssocID="{77FF4F1C-18BD-BD44-A4A3-6B784FF6759D}" presName="sp" presStyleCnt="0"/>
      <dgm:spPr/>
    </dgm:pt>
    <dgm:pt modelId="{E67048A5-2958-7248-A5C1-F3053CE962E2}" type="pres">
      <dgm:prSet presAssocID="{704BAD02-A787-0447-BB0D-481D4507C8C8}" presName="linNode" presStyleCnt="0"/>
      <dgm:spPr/>
    </dgm:pt>
    <dgm:pt modelId="{94AB8B36-91A8-954D-8C96-8D88AFDCCD73}" type="pres">
      <dgm:prSet presAssocID="{704BAD02-A787-0447-BB0D-481D4507C8C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69B279-8873-E646-ABB5-EE50687F4B10}" type="pres">
      <dgm:prSet presAssocID="{0C1B6E9B-B541-9F4B-8EAE-AEACF541C3F8}" presName="sp" presStyleCnt="0"/>
      <dgm:spPr/>
    </dgm:pt>
    <dgm:pt modelId="{5B2E1FED-4656-E643-A6AC-EE1BFD448977}" type="pres">
      <dgm:prSet presAssocID="{A562EEB2-39A5-5C4E-8723-4B19ADE5A736}" presName="linNode" presStyleCnt="0"/>
      <dgm:spPr/>
    </dgm:pt>
    <dgm:pt modelId="{6BDC2D2E-454B-C24D-A235-22F260BB865D}" type="pres">
      <dgm:prSet presAssocID="{A562EEB2-39A5-5C4E-8723-4B19ADE5A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340511C-66F0-C141-B465-24F6F042D1B5}" type="presOf" srcId="{88BCA482-0EA2-E94F-B99B-5201B91B1260}" destId="{FDFA7C46-5182-AE49-90DE-E906FD1FD852}" srcOrd="0" destOrd="0" presId="urn:microsoft.com/office/officeart/2005/8/layout/vList5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D1C47774-9240-0F4D-9EAF-25144275D6FB}" srcId="{88BCA482-0EA2-E94F-B99B-5201B91B1260}" destId="{A562EEB2-39A5-5C4E-8723-4B19ADE5A736}" srcOrd="2" destOrd="0" parTransId="{22545BB9-80C1-7944-B384-80DD4EF041D0}" sibTransId="{5F256C49-CC39-5E4D-A499-A8EC06FD2FBE}"/>
    <dgm:cxn modelId="{AE17D47D-111C-6146-A188-D3CE61432C8C}" srcId="{88BCA482-0EA2-E94F-B99B-5201B91B1260}" destId="{704BAD02-A787-0447-BB0D-481D4507C8C8}" srcOrd="1" destOrd="0" parTransId="{AD88CD75-B6D1-0C4B-8C20-FDDE4D0E1EA6}" sibTransId="{0C1B6E9B-B541-9F4B-8EAE-AEACF541C3F8}"/>
    <dgm:cxn modelId="{1BE79380-7BB3-7F45-A5D7-6EE4B09A22E2}" type="presOf" srcId="{704BAD02-A787-0447-BB0D-481D4507C8C8}" destId="{94AB8B36-91A8-954D-8C96-8D88AFDCCD73}" srcOrd="0" destOrd="0" presId="urn:microsoft.com/office/officeart/2005/8/layout/vList5"/>
    <dgm:cxn modelId="{260CC183-F998-F140-9F9A-4A0B94A9ADB4}" type="presOf" srcId="{A562EEB2-39A5-5C4E-8723-4B19ADE5A736}" destId="{6BDC2D2E-454B-C24D-A235-22F260BB865D}" srcOrd="0" destOrd="0" presId="urn:microsoft.com/office/officeart/2005/8/layout/vList5"/>
    <dgm:cxn modelId="{684BD3DC-634B-A74D-9C81-976E5E0D46CD}" type="presOf" srcId="{05F7FC1D-1D24-5044-B85B-CCB192051786}" destId="{C8600424-F74B-B84B-B22D-4DD14A4B9398}" srcOrd="0" destOrd="0" presId="urn:microsoft.com/office/officeart/2005/8/layout/vList5"/>
    <dgm:cxn modelId="{4C79393A-AA1D-2542-A087-6EF49D952924}" type="presParOf" srcId="{FDFA7C46-5182-AE49-90DE-E906FD1FD852}" destId="{81E04833-A342-BA44-B80D-A67D8440E9F5}" srcOrd="0" destOrd="0" presId="urn:microsoft.com/office/officeart/2005/8/layout/vList5"/>
    <dgm:cxn modelId="{F07F9A41-A47E-7449-8CC2-C470AA946B1C}" type="presParOf" srcId="{81E04833-A342-BA44-B80D-A67D8440E9F5}" destId="{C8600424-F74B-B84B-B22D-4DD14A4B9398}" srcOrd="0" destOrd="0" presId="urn:microsoft.com/office/officeart/2005/8/layout/vList5"/>
    <dgm:cxn modelId="{DAB72A52-7062-8C4D-ADCC-8C086453F55E}" type="presParOf" srcId="{FDFA7C46-5182-AE49-90DE-E906FD1FD852}" destId="{88EFBEB1-6A51-AC4C-A316-9C454E643BBE}" srcOrd="1" destOrd="0" presId="urn:microsoft.com/office/officeart/2005/8/layout/vList5"/>
    <dgm:cxn modelId="{9C73B8DE-EF77-7A46-9862-9D294D7ED541}" type="presParOf" srcId="{FDFA7C46-5182-AE49-90DE-E906FD1FD852}" destId="{E67048A5-2958-7248-A5C1-F3053CE962E2}" srcOrd="2" destOrd="0" presId="urn:microsoft.com/office/officeart/2005/8/layout/vList5"/>
    <dgm:cxn modelId="{74A153C4-CB54-6943-A8C8-A34CE28FC227}" type="presParOf" srcId="{E67048A5-2958-7248-A5C1-F3053CE962E2}" destId="{94AB8B36-91A8-954D-8C96-8D88AFDCCD73}" srcOrd="0" destOrd="0" presId="urn:microsoft.com/office/officeart/2005/8/layout/vList5"/>
    <dgm:cxn modelId="{FA02FA4D-FCD9-354D-BABE-C2623EDC668D}" type="presParOf" srcId="{FDFA7C46-5182-AE49-90DE-E906FD1FD852}" destId="{9B69B279-8873-E646-ABB5-EE50687F4B10}" srcOrd="3" destOrd="0" presId="urn:microsoft.com/office/officeart/2005/8/layout/vList5"/>
    <dgm:cxn modelId="{BA5FBB2C-48AE-A54C-A3B2-9A636AF2C3F5}" type="presParOf" srcId="{FDFA7C46-5182-AE49-90DE-E906FD1FD852}" destId="{5B2E1FED-4656-E643-A6AC-EE1BFD448977}" srcOrd="4" destOrd="0" presId="urn:microsoft.com/office/officeart/2005/8/layout/vList5"/>
    <dgm:cxn modelId="{5DEBF09A-F76B-9E48-8304-E8D4F7A7BE07}" type="presParOf" srcId="{5B2E1FED-4656-E643-A6AC-EE1BFD448977}" destId="{6BDC2D2E-454B-C24D-A235-22F260BB86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84BA9-66EC-7945-B5D4-7635ABE29814}">
      <dsp:nvSpPr>
        <dsp:cNvPr id="0" name=""/>
        <dsp:cNvSpPr/>
      </dsp:nvSpPr>
      <dsp:spPr>
        <a:xfrm>
          <a:off x="3323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Client Requirements &amp; Assumptions</a:t>
          </a:r>
        </a:p>
      </dsp:txBody>
      <dsp:txXfrm>
        <a:off x="3323" y="1539360"/>
        <a:ext cx="1799515" cy="1511593"/>
      </dsp:txXfrm>
    </dsp:sp>
    <dsp:sp modelId="{480F2489-D2E2-AF45-A347-1088B3EC0D2A}">
      <dsp:nvSpPr>
        <dsp:cNvPr id="0" name=""/>
        <dsp:cNvSpPr/>
      </dsp:nvSpPr>
      <dsp:spPr>
        <a:xfrm>
          <a:off x="525183" y="833950"/>
          <a:ext cx="755796" cy="755796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5867" y="944634"/>
        <a:ext cx="534428" cy="534428"/>
      </dsp:txXfrm>
    </dsp:sp>
    <dsp:sp modelId="{D44C296A-2DB1-634E-9BCA-204718F8B8F5}">
      <dsp:nvSpPr>
        <dsp:cNvPr id="0" name=""/>
        <dsp:cNvSpPr/>
      </dsp:nvSpPr>
      <dsp:spPr>
        <a:xfrm>
          <a:off x="3323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E0C263-C581-834C-BB7D-3A42BE7856CE}">
      <dsp:nvSpPr>
        <dsp:cNvPr id="0" name=""/>
        <dsp:cNvSpPr/>
      </dsp:nvSpPr>
      <dsp:spPr>
        <a:xfrm>
          <a:off x="1982790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Collect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Craigslist data ¹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Load data (csv)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dataframe for csv </a:t>
          </a:r>
        </a:p>
      </dsp:txBody>
      <dsp:txXfrm>
        <a:off x="1982790" y="1539360"/>
        <a:ext cx="1799515" cy="1511593"/>
      </dsp:txXfrm>
    </dsp:sp>
    <dsp:sp modelId="{4A00F2E7-B2C1-C744-AB99-57F3116774D7}">
      <dsp:nvSpPr>
        <dsp:cNvPr id="0" name=""/>
        <dsp:cNvSpPr/>
      </dsp:nvSpPr>
      <dsp:spPr>
        <a:xfrm>
          <a:off x="2504650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15334" y="944634"/>
        <a:ext cx="534428" cy="534428"/>
      </dsp:txXfrm>
    </dsp:sp>
    <dsp:sp modelId="{37C33679-1FEE-6B4D-BB83-AF17CC7F30BB}">
      <dsp:nvSpPr>
        <dsp:cNvPr id="0" name=""/>
        <dsp:cNvSpPr/>
      </dsp:nvSpPr>
      <dsp:spPr>
        <a:xfrm>
          <a:off x="1982790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7635A-7D31-214A-A545-283A78466676}">
      <dsp:nvSpPr>
        <dsp:cNvPr id="0" name=""/>
        <dsp:cNvSpPr/>
      </dsp:nvSpPr>
      <dsp:spPr>
        <a:xfrm>
          <a:off x="3962257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Prepare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Clean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filters &amp; functions</a:t>
          </a:r>
        </a:p>
      </dsp:txBody>
      <dsp:txXfrm>
        <a:off x="3962257" y="1539360"/>
        <a:ext cx="1799515" cy="1511593"/>
      </dsp:txXfrm>
    </dsp:sp>
    <dsp:sp modelId="{205D7EB8-A1FF-004D-B02A-A294FBE88E94}">
      <dsp:nvSpPr>
        <dsp:cNvPr id="0" name=""/>
        <dsp:cNvSpPr/>
      </dsp:nvSpPr>
      <dsp:spPr>
        <a:xfrm>
          <a:off x="4484117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594801" y="944634"/>
        <a:ext cx="534428" cy="534428"/>
      </dsp:txXfrm>
    </dsp:sp>
    <dsp:sp modelId="{FC36E403-418B-D444-83C3-3D8A5219507C}">
      <dsp:nvSpPr>
        <dsp:cNvPr id="0" name=""/>
        <dsp:cNvSpPr/>
      </dsp:nvSpPr>
      <dsp:spPr>
        <a:xfrm>
          <a:off x="3962257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6A8DD-4CC8-CB43-930F-CEDC95252307}">
      <dsp:nvSpPr>
        <dsp:cNvPr id="0" name=""/>
        <dsp:cNvSpPr/>
      </dsp:nvSpPr>
      <dsp:spPr>
        <a:xfrm>
          <a:off x="5941724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Analyze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Visualizations to examine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1) Total profit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2) Location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3) Manufacturer</a:t>
          </a:r>
        </a:p>
      </dsp:txBody>
      <dsp:txXfrm>
        <a:off x="5941724" y="1539360"/>
        <a:ext cx="1799515" cy="1511593"/>
      </dsp:txXfrm>
    </dsp:sp>
    <dsp:sp modelId="{EC46FF29-9A57-E841-96A1-F70FD3234E08}">
      <dsp:nvSpPr>
        <dsp:cNvPr id="0" name=""/>
        <dsp:cNvSpPr/>
      </dsp:nvSpPr>
      <dsp:spPr>
        <a:xfrm>
          <a:off x="6463584" y="833950"/>
          <a:ext cx="755796" cy="755796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74268" y="944634"/>
        <a:ext cx="534428" cy="534428"/>
      </dsp:txXfrm>
    </dsp:sp>
    <dsp:sp modelId="{CECC8A71-5824-0048-9B78-2AB29E6E1B3A}">
      <dsp:nvSpPr>
        <dsp:cNvPr id="0" name=""/>
        <dsp:cNvSpPr/>
      </dsp:nvSpPr>
      <dsp:spPr>
        <a:xfrm>
          <a:off x="5941724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68ABF-8455-224D-8ABB-4A4BADC298EE}">
      <dsp:nvSpPr>
        <dsp:cNvPr id="0" name=""/>
        <dsp:cNvSpPr/>
      </dsp:nvSpPr>
      <dsp:spPr>
        <a:xfrm>
          <a:off x="7921191" y="582018"/>
          <a:ext cx="1799515" cy="2519321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0297" tIns="330200" rIns="140297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Deliver Recommendations</a:t>
          </a:r>
        </a:p>
      </dsp:txBody>
      <dsp:txXfrm>
        <a:off x="7921191" y="1539360"/>
        <a:ext cx="1799515" cy="1511593"/>
      </dsp:txXfrm>
    </dsp:sp>
    <dsp:sp modelId="{70CA799C-B81E-6442-8B64-38AE5063D482}">
      <dsp:nvSpPr>
        <dsp:cNvPr id="0" name=""/>
        <dsp:cNvSpPr/>
      </dsp:nvSpPr>
      <dsp:spPr>
        <a:xfrm>
          <a:off x="8443051" y="833950"/>
          <a:ext cx="755796" cy="755796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925" tIns="12700" rIns="58925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5</a:t>
          </a:r>
        </a:p>
      </dsp:txBody>
      <dsp:txXfrm>
        <a:off x="8553735" y="944634"/>
        <a:ext cx="534428" cy="534428"/>
      </dsp:txXfrm>
    </dsp:sp>
    <dsp:sp modelId="{E76CD38F-0B39-C54E-9034-DB8A03818A62}">
      <dsp:nvSpPr>
        <dsp:cNvPr id="0" name=""/>
        <dsp:cNvSpPr/>
      </dsp:nvSpPr>
      <dsp:spPr>
        <a:xfrm>
          <a:off x="7921191" y="3101267"/>
          <a:ext cx="1799515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6F7A89-4B1F-034A-AA66-260404845B3D}">
      <dsp:nvSpPr>
        <dsp:cNvPr id="0" name=""/>
        <dsp:cNvSpPr/>
      </dsp:nvSpPr>
      <dsp:spPr>
        <a:xfrm>
          <a:off x="1329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Client requirements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2015 &amp; newer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work truck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clean title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Good to excellent condition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Excludes HI &amp; AK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bg1"/>
            </a:buClr>
            <a:buFont typeface="Arial" panose="020B0604020202020204" pitchFamily="34" charset="0"/>
            <a:buChar char="•"/>
          </a:pPr>
          <a:r>
            <a:rPr lang="en-US" sz="2000" kern="1200" dirty="0"/>
            <a:t>75k miles max</a:t>
          </a:r>
        </a:p>
      </dsp:txBody>
      <dsp:txXfrm>
        <a:off x="1329" y="592806"/>
        <a:ext cx="5186566" cy="3111940"/>
      </dsp:txXfrm>
    </dsp:sp>
    <dsp:sp modelId="{ADD2EF3B-46EB-2042-A74A-D3C6FFA16115}">
      <dsp:nvSpPr>
        <dsp:cNvPr id="0" name=""/>
        <dsp:cNvSpPr/>
      </dsp:nvSpPr>
      <dsp:spPr>
        <a:xfrm>
          <a:off x="5706553" y="592806"/>
          <a:ext cx="5186566" cy="3111940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Assumptions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Pricing data from Craigslist &amp; indicative of current market value as proof of concept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Truck demand in Texas is greater than demand in rest of US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Transaction  &amp; Freight Cost Assumption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Taxes excluded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Filter trucks for top selling manufacturers in TX</a:t>
          </a:r>
        </a:p>
      </dsp:txBody>
      <dsp:txXfrm>
        <a:off x="5706553" y="592806"/>
        <a:ext cx="5186566" cy="3111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97599-D543-B84C-935D-8D8D1C0E3084}">
      <dsp:nvSpPr>
        <dsp:cNvPr id="0" name=""/>
        <dsp:cNvSpPr/>
      </dsp:nvSpPr>
      <dsp:spPr>
        <a:xfrm>
          <a:off x="3283196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Outline Overall Framework</a:t>
          </a:r>
        </a:p>
      </dsp:txBody>
      <dsp:txXfrm>
        <a:off x="3824424" y="784481"/>
        <a:ext cx="1306641" cy="1306641"/>
      </dsp:txXfrm>
    </dsp:sp>
    <dsp:sp modelId="{46D2AC95-371F-5B4E-B8B2-900FCA2C65ED}">
      <dsp:nvSpPr>
        <dsp:cNvPr id="0" name=""/>
        <dsp:cNvSpPr/>
      </dsp:nvSpPr>
      <dsp:spPr>
        <a:xfrm rot="5400000">
          <a:off x="5216418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Data</a:t>
          </a:r>
        </a:p>
      </dsp:txBody>
      <dsp:txXfrm rot="-5400000">
        <a:off x="5216418" y="784481"/>
        <a:ext cx="1306641" cy="1306641"/>
      </dsp:txXfrm>
    </dsp:sp>
    <dsp:sp modelId="{0336CC56-5422-864A-91DA-BF27E198A7D0}">
      <dsp:nvSpPr>
        <dsp:cNvPr id="0" name=""/>
        <dsp:cNvSpPr/>
      </dsp:nvSpPr>
      <dsp:spPr>
        <a:xfrm rot="10800000">
          <a:off x="5216418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Prepare Data</a:t>
          </a:r>
        </a:p>
      </dsp:txBody>
      <dsp:txXfrm rot="10800000">
        <a:off x="5216418" y="2176474"/>
        <a:ext cx="1306641" cy="1306641"/>
      </dsp:txXfrm>
    </dsp:sp>
    <dsp:sp modelId="{050C6A74-D4A5-F641-AADC-73F657D5C930}">
      <dsp:nvSpPr>
        <dsp:cNvPr id="0" name=""/>
        <dsp:cNvSpPr/>
      </dsp:nvSpPr>
      <dsp:spPr>
        <a:xfrm rot="16200000">
          <a:off x="3283196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 rot="5400000">
        <a:off x="3824424" y="2176474"/>
        <a:ext cx="1306641" cy="1306641"/>
      </dsp:txXfrm>
    </dsp:sp>
    <dsp:sp modelId="{3E46C0D8-083D-BF42-86D6-685C4A85792B}">
      <dsp:nvSpPr>
        <dsp:cNvPr id="0" name=""/>
        <dsp:cNvSpPr/>
      </dsp:nvSpPr>
      <dsp:spPr>
        <a:xfrm>
          <a:off x="4854739" y="174971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62FD9-88F7-F340-A9BA-3051EDE8B882}">
      <dsp:nvSpPr>
        <dsp:cNvPr id="0" name=""/>
        <dsp:cNvSpPr/>
      </dsp:nvSpPr>
      <dsp:spPr>
        <a:xfrm rot="10800000">
          <a:off x="4854739" y="196309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</a:t>
          </a:r>
        </a:p>
      </dsp:txBody>
      <dsp:txXfrm>
        <a:off x="7723826" y="1166428"/>
        <a:ext cx="1546234" cy="1546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00424-F74B-B84B-B22D-4DD14A4B9398}">
      <dsp:nvSpPr>
        <dsp:cNvPr id="0" name=""/>
        <dsp:cNvSpPr/>
      </dsp:nvSpPr>
      <dsp:spPr>
        <a:xfrm>
          <a:off x="3111689" y="1798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59743"/>
        <a:ext cx="3384761" cy="1071129"/>
      </dsp:txXfrm>
    </dsp:sp>
    <dsp:sp modelId="{94AB8B36-91A8-954D-8C96-8D88AFDCCD73}">
      <dsp:nvSpPr>
        <dsp:cNvPr id="0" name=""/>
        <dsp:cNvSpPr/>
      </dsp:nvSpPr>
      <dsp:spPr>
        <a:xfrm>
          <a:off x="3111689" y="124816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1306114"/>
        <a:ext cx="3384761" cy="1071129"/>
      </dsp:txXfrm>
    </dsp:sp>
    <dsp:sp modelId="{6BDC2D2E-454B-C24D-A235-22F260BB865D}">
      <dsp:nvSpPr>
        <dsp:cNvPr id="0" name=""/>
        <dsp:cNvSpPr/>
      </dsp:nvSpPr>
      <dsp:spPr>
        <a:xfrm>
          <a:off x="3111689" y="249453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2552484"/>
        <a:ext cx="3384761" cy="107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>
                <a:solidFill>
                  <a:srgbClr val="FFFFFF"/>
                </a:solidFill>
              </a:rPr>
              <a:t>Carbitrage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422432"/>
            <a:ext cx="10005951" cy="1458258"/>
          </a:xfrm>
        </p:spPr>
        <p:txBody>
          <a:bodyPr anchor="ctr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dirty="0"/>
              <a:t>Team members: </a:t>
            </a:r>
            <a:r>
              <a:rPr lang="en-US" u="sng" dirty="0"/>
              <a:t>J</a:t>
            </a:r>
            <a:r>
              <a:rPr lang="en-US" dirty="0"/>
              <a:t>as </a:t>
            </a:r>
            <a:r>
              <a:rPr lang="en-US" dirty="0" err="1"/>
              <a:t>Pinglia</a:t>
            </a:r>
            <a:r>
              <a:rPr lang="en-US" dirty="0"/>
              <a:t>, </a:t>
            </a:r>
            <a:r>
              <a:rPr lang="en-US" u="sng" dirty="0"/>
              <a:t>A</a:t>
            </a:r>
            <a:r>
              <a:rPr lang="en-US" dirty="0"/>
              <a:t>ngela Richter, </a:t>
            </a:r>
            <a:r>
              <a:rPr lang="en-US" u="sng" dirty="0"/>
              <a:t>N</a:t>
            </a:r>
            <a:r>
              <a:rPr lang="en-US" dirty="0"/>
              <a:t>eil </a:t>
            </a:r>
            <a:r>
              <a:rPr lang="en-US" dirty="0" err="1"/>
              <a:t>Mendelow</a:t>
            </a:r>
            <a:r>
              <a:rPr lang="en-US" dirty="0"/>
              <a:t>, </a:t>
            </a:r>
            <a:r>
              <a:rPr lang="en-US" u="sng" dirty="0"/>
              <a:t>T</a:t>
            </a:r>
            <a:r>
              <a:rPr lang="en-US" dirty="0"/>
              <a:t>huy Nguyen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-81845" y="4563322"/>
            <a:ext cx="948131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>
                <a:ln/>
                <a:solidFill>
                  <a:srgbClr val="1F33A5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Content Placeholder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A8D4802E-4D8A-614A-A1C8-AB53EDB31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65" r="1084"/>
          <a:stretch/>
        </p:blipFill>
        <p:spPr>
          <a:xfrm>
            <a:off x="2185262" y="2006940"/>
            <a:ext cx="6265352" cy="4063085"/>
          </a:xfr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5DC90945-B81D-9A4D-AB87-81DB58875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99342"/>
            <a:ext cx="7225748" cy="485931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12</a:t>
            </a:fld>
            <a:endParaRPr lang="en-US" dirty="0"/>
          </a:p>
        </p:txBody>
      </p:sp>
      <p:pic>
        <p:nvPicPr>
          <p:cNvPr id="15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F563764C-B695-F64D-9D1F-3F609C3C8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481" y="1607590"/>
            <a:ext cx="8059167" cy="52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What are the best arbitrage opportunities by location?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224952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Average Percent Return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37F0BA2-89F3-514A-96BF-11725807C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8" y="1815693"/>
            <a:ext cx="10515600" cy="3971254"/>
          </a:xfrm>
        </p:spPr>
      </p:pic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Net Profit by Vehicle : 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DC0696-EFF2-5543-B615-B4ACB3BB39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2001914"/>
            <a:ext cx="7225748" cy="285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3074" name="Picture 2" descr="Plot FL">
            <a:extLst>
              <a:ext uri="{FF2B5EF4-FFF2-40B4-BE49-F238E27FC236}">
                <a16:creationId xmlns:a16="http://schemas.microsoft.com/office/drawing/2014/main" id="{B66DEA63-DB55-2D4D-A1A6-00150EC906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47721"/>
            <a:ext cx="7225748" cy="296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2050" name="Picture 2" descr="Plot WI">
            <a:extLst>
              <a:ext uri="{FF2B5EF4-FFF2-40B4-BE49-F238E27FC236}">
                <a16:creationId xmlns:a16="http://schemas.microsoft.com/office/drawing/2014/main" id="{C0860FAD-1856-6B43-8824-18045162FB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920626"/>
            <a:ext cx="7225748" cy="301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pic>
        <p:nvPicPr>
          <p:cNvPr id="13" name="Content Placeholder 12" descr="Map&#10;&#10;Description automatically generated">
            <a:extLst>
              <a:ext uri="{FF2B5EF4-FFF2-40B4-BE49-F238E27FC236}">
                <a16:creationId xmlns:a16="http://schemas.microsoft.com/office/drawing/2014/main" id="{C015C279-F67E-9B40-A621-0A6AF4A15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981278"/>
            <a:ext cx="7225748" cy="48954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sz="2000" dirty="0"/>
              <a:t>Methodology</a:t>
            </a:r>
          </a:p>
          <a:p>
            <a:pPr marL="457200" indent="-457200">
              <a:buAutoNum type="arabicPeriod"/>
            </a:pPr>
            <a:r>
              <a:rPr lang="en-US" sz="2000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sz="2000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sz="2000" dirty="0"/>
              <a:t>Analysis</a:t>
            </a:r>
          </a:p>
          <a:p>
            <a:pPr marL="457200" indent="-457200">
              <a:buAutoNum type="arabicPeriod"/>
            </a:pPr>
            <a:r>
              <a:rPr lang="en-US" sz="2000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FC8AD528-F33F-AE43-A2BE-09A4CBE6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017407"/>
            <a:ext cx="7225748" cy="48231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71EDA48E-52C1-7D4A-8046-C5B5276B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927085"/>
            <a:ext cx="7225748" cy="500383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Cheverlet</a:t>
            </a:r>
          </a:p>
        </p:txBody>
      </p:sp>
      <p:pic>
        <p:nvPicPr>
          <p:cNvPr id="11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675E1257-87B1-8740-9BDF-D80F67381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026439"/>
            <a:ext cx="7225748" cy="480512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As part of a corporate margin improvement initiative, a company headquartered in Texas has engaged JANT Consultants to advise the extent and viability of work truck arbitrage due to oil field demand and ongoing chip shortage.</a:t>
            </a:r>
          </a:p>
          <a:p>
            <a:pPr marL="0" indent="0">
              <a:buNone/>
            </a:pPr>
            <a:r>
              <a:rPr lang="en-US" sz="2000" b="1" dirty="0"/>
              <a:t>Key questions client has posed to JANT: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0195566"/>
              </p:ext>
            </p:extLst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9948828"/>
              </p:ext>
            </p:extLst>
          </p:nvPr>
        </p:nvGraphicFramePr>
        <p:xfrm>
          <a:off x="459350" y="1922271"/>
          <a:ext cx="10894450" cy="4297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432440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33318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Prepare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711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Are there truck arbitrage opportunities for re-sale in Texas?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650</Words>
  <Application>Microsoft Macintosh PowerPoint</Application>
  <PresentationFormat>Widescreen</PresentationFormat>
  <Paragraphs>170</Paragraphs>
  <Slides>26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Office Theme</vt:lpstr>
      <vt:lpstr>Carbitrage</vt:lpstr>
      <vt:lpstr>Agenda</vt:lpstr>
      <vt:lpstr>Executive Summary</vt:lpstr>
      <vt:lpstr>Methodology</vt:lpstr>
      <vt:lpstr>Client Requirements &amp; Assumptions</vt:lpstr>
      <vt:lpstr>Approach</vt:lpstr>
      <vt:lpstr>Data Collection</vt:lpstr>
      <vt:lpstr>Prepare Data</vt:lpstr>
      <vt:lpstr>Are there truck arbitrage opportunities for re-sale in Texas?</vt:lpstr>
      <vt:lpstr>Arbitrage Opportunities at a Glance Distribution</vt:lpstr>
      <vt:lpstr>Arbitrage Opportunities at a Glance </vt:lpstr>
      <vt:lpstr>Arbitrage Opportunities at a Glance Net Profit by Vehicle</vt:lpstr>
      <vt:lpstr>What are the best arbitrage opportunities by location?</vt:lpstr>
      <vt:lpstr>Average Percent Return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Cheverlet</vt:lpstr>
      <vt:lpstr>Recommendations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4</cp:revision>
  <dcterms:created xsi:type="dcterms:W3CDTF">2022-02-15T01:15:49Z</dcterms:created>
  <dcterms:modified xsi:type="dcterms:W3CDTF">2022-02-16T19:49:17Z</dcterms:modified>
</cp:coreProperties>
</file>